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75" r:id="rId5"/>
    <p:sldId id="259" r:id="rId6"/>
    <p:sldId id="260" r:id="rId7"/>
    <p:sldId id="273" r:id="rId8"/>
    <p:sldId id="267" r:id="rId9"/>
    <p:sldId id="272" r:id="rId10"/>
    <p:sldId id="270" r:id="rId11"/>
    <p:sldId id="266" r:id="rId12"/>
    <p:sldId id="265" r:id="rId13"/>
    <p:sldId id="27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CCFF"/>
    <a:srgbClr val="66CCFF"/>
    <a:srgbClr val="99FFCC"/>
    <a:srgbClr val="3366CC"/>
    <a:srgbClr val="3366FF"/>
    <a:srgbClr val="00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9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77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92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05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40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15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6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51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59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48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0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3F5B7-3423-4CC0-B480-35F36CE1BEAB}" type="datetimeFigureOut">
              <a:rPr lang="ru-RU" smtClean="0"/>
              <a:t>12.01.2024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D796-FB9B-48FD-83F4-975CEC3F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7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18305" y="1743941"/>
            <a:ext cx="2820415" cy="10363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4000" b="1" dirty="0" smtClean="0">
                <a:latin typeface="Trebuchet MS" panose="020B0603020202020204" pitchFamily="34" charset="0"/>
                <a:cs typeface="Helvetica" panose="020B0604020202020204" pitchFamily="34" charset="0"/>
              </a:rPr>
              <a:t>ТЕМА</a:t>
            </a:r>
            <a:endParaRPr lang="ru-RU" sz="4000" b="1" dirty="0">
              <a:latin typeface="Trebuchet MS" panose="020B0603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47732" y="3452403"/>
            <a:ext cx="3772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rebuchet MS" panose="020B0603020202020204" pitchFamily="34" charset="0"/>
              </a:rPr>
              <a:t>Руководитель:</a:t>
            </a:r>
          </a:p>
          <a:p>
            <a:endParaRPr lang="ru-RU" dirty="0" smtClean="0">
              <a:latin typeface="Trebuchet MS" panose="020B0603020202020204" pitchFamily="34" charset="0"/>
            </a:endParaRPr>
          </a:p>
          <a:p>
            <a:r>
              <a:rPr lang="ru-RU" dirty="0" smtClean="0">
                <a:latin typeface="Trebuchet MS" panose="020B0603020202020204" pitchFamily="34" charset="0"/>
              </a:rPr>
              <a:t>Автор работы: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46746" y="5410107"/>
            <a:ext cx="1385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rebuchet MS" panose="020B0603020202020204" pitchFamily="34" charset="0"/>
              </a:rPr>
              <a:t>Томск 2022 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76160" y="6546624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0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-63655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7" name="Заголовок 7"/>
          <p:cNvSpPr txBox="1">
            <a:spLocks/>
          </p:cNvSpPr>
          <p:nvPr/>
        </p:nvSpPr>
        <p:spPr>
          <a:xfrm>
            <a:off x="677334" y="609599"/>
            <a:ext cx="9550748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Trebuchet MS" panose="020B0603020202020204" pitchFamily="34" charset="0"/>
              </a:rPr>
              <a:t>Глава 2. Название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334" y="1423446"/>
            <a:ext cx="9968520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0F6FC6"/>
              </a:buClr>
              <a:buSzPct val="80000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Структура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  <a:sym typeface="+mn-ea"/>
              </a:rPr>
              <a:t> главы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/задачи исследования в рамках главы</a:t>
            </a:r>
          </a:p>
          <a:p>
            <a:pPr lvl="0" defTabSz="457200">
              <a:spcBef>
                <a:spcPts val="1000"/>
              </a:spcBef>
              <a:buClr>
                <a:srgbClr val="0F6FC6"/>
              </a:buClr>
              <a:buSzPct val="80000"/>
            </a:pPr>
            <a:r>
              <a:rPr lang="ru-RU" sz="2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Что было исследовано, выявлено, уточнено, </a:t>
            </a:r>
            <a:r>
              <a:rPr lang="ru-RU" sz="2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решено</a:t>
            </a:r>
            <a:endParaRPr lang="ru-RU" sz="2400" i="1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39335" y="6488668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866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36523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5" name="Заголовок 7"/>
          <p:cNvSpPr txBox="1">
            <a:spLocks/>
          </p:cNvSpPr>
          <p:nvPr/>
        </p:nvSpPr>
        <p:spPr>
          <a:xfrm>
            <a:off x="677334" y="609599"/>
            <a:ext cx="9550748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Trebuchet MS"/>
              </a:rPr>
              <a:t>Выводы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Trebuchet MS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7334" y="1544419"/>
            <a:ext cx="10060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2400"/>
              </a:spcBef>
              <a:buClr>
                <a:srgbClr val="0F6FC6"/>
              </a:buClr>
              <a:buSzPct val="80000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Наиболее значимые результаты исследования, выводы по итогам выполнения исследования/решению поставленных задач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60656" y="6588846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695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0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7" name="Заголовок 7"/>
          <p:cNvSpPr txBox="1">
            <a:spLocks/>
          </p:cNvSpPr>
          <p:nvPr/>
        </p:nvSpPr>
        <p:spPr>
          <a:xfrm>
            <a:off x="677334" y="609599"/>
            <a:ext cx="9550748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ru-RU" dirty="0">
                <a:solidFill>
                  <a:srgbClr val="0F6FC6"/>
                </a:solidFill>
                <a:latin typeface="Trebuchet MS"/>
              </a:rPr>
              <a:t>Апробация исследования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Trebuchet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1375" y="6552323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564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250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18305" y="1743941"/>
            <a:ext cx="2820415" cy="10363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4000" b="1" dirty="0" smtClean="0">
                <a:latin typeface="Trebuchet MS" panose="020B0603020202020204" pitchFamily="34" charset="0"/>
                <a:cs typeface="Helvetica" panose="020B0604020202020204" pitchFamily="34" charset="0"/>
              </a:rPr>
              <a:t>ТЕМА</a:t>
            </a:r>
            <a:endParaRPr lang="ru-RU" sz="4000" b="1" dirty="0">
              <a:latin typeface="Trebuchet MS" panose="020B0603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47732" y="3452403"/>
            <a:ext cx="3772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Руководитель:</a:t>
            </a:r>
          </a:p>
          <a:p>
            <a:endParaRPr lang="ru-RU" dirty="0" smtClean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r>
              <a:rPr lang="ru-RU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Автор работы: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46746" y="5410107"/>
            <a:ext cx="1385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Томск 2022 </a:t>
            </a:r>
            <a:endParaRPr lang="ru-RU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52499" y="6546624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74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0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9115" y="2017673"/>
            <a:ext cx="9959907" cy="3159807"/>
          </a:xfrm>
        </p:spPr>
        <p:txBody>
          <a:bodyPr>
            <a:noAutofit/>
          </a:bodyPr>
          <a:lstStyle/>
          <a:p>
            <a:pPr lvl="0" algn="l" defTabSz="457200">
              <a:lnSpc>
                <a:spcPct val="100000"/>
              </a:lnSpc>
              <a:buClr>
                <a:srgbClr val="0F6FC6"/>
              </a:buClr>
              <a:buSzPct val="80000"/>
            </a:pPr>
            <a:r>
              <a:rPr lang="ru-RU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Актуальность темы исследования представляем тезисно</a:t>
            </a:r>
            <a:endParaRPr lang="ru-RU" i="1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  <a:p>
            <a:pPr lvl="0" algn="l" defTabSz="457200">
              <a:lnSpc>
                <a:spcPct val="100000"/>
              </a:lnSpc>
              <a:spcBef>
                <a:spcPts val="1800"/>
              </a:spcBef>
              <a:buClr>
                <a:srgbClr val="0F6FC6"/>
              </a:buClr>
              <a:buSzPct val="80000"/>
            </a:pPr>
            <a:endParaRPr lang="ru-RU" dirty="0" smtClean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</p:txBody>
      </p:sp>
      <p:sp>
        <p:nvSpPr>
          <p:cNvPr id="7" name="Заголовок 7"/>
          <p:cNvSpPr txBox="1">
            <a:spLocks/>
          </p:cNvSpPr>
          <p:nvPr/>
        </p:nvSpPr>
        <p:spPr>
          <a:xfrm>
            <a:off x="939115" y="712570"/>
            <a:ext cx="3646049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solidFill>
                  <a:srgbClr val="0F6FC6"/>
                </a:solidFill>
                <a:latin typeface="Trebuchet MS"/>
              </a:rPr>
              <a:t>Актуальность</a:t>
            </a:r>
            <a:endParaRPr lang="ru-RU" dirty="0">
              <a:solidFill>
                <a:srgbClr val="0F6FC6"/>
              </a:solidFill>
              <a:latin typeface="Trebuchet M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41407" y="6552323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2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14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9115" y="2079457"/>
            <a:ext cx="9959907" cy="3159807"/>
          </a:xfrm>
        </p:spPr>
        <p:txBody>
          <a:bodyPr>
            <a:noAutofit/>
          </a:bodyPr>
          <a:lstStyle/>
          <a:p>
            <a:pPr lvl="0" algn="l" defTabSz="457200">
              <a:lnSpc>
                <a:spcPct val="100000"/>
              </a:lnSpc>
              <a:buClr>
                <a:srgbClr val="0F6FC6"/>
              </a:buClr>
              <a:buSzPct val="80000"/>
            </a:pPr>
            <a:endParaRPr lang="ru-RU" b="1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</p:txBody>
      </p:sp>
      <p:sp>
        <p:nvSpPr>
          <p:cNvPr id="7" name="Заголовок 7"/>
          <p:cNvSpPr txBox="1">
            <a:spLocks/>
          </p:cNvSpPr>
          <p:nvPr/>
        </p:nvSpPr>
        <p:spPr>
          <a:xfrm>
            <a:off x="939115" y="712570"/>
            <a:ext cx="8637371" cy="12150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>
                <a:solidFill>
                  <a:srgbClr val="0F6FC6"/>
                </a:solidFill>
                <a:latin typeface="Trebuchet MS"/>
              </a:rPr>
              <a:t>Степень </a:t>
            </a:r>
            <a:r>
              <a:rPr lang="ru-RU" b="1" dirty="0" smtClean="0">
                <a:solidFill>
                  <a:srgbClr val="0F6FC6"/>
                </a:solidFill>
                <a:latin typeface="Trebuchet MS"/>
              </a:rPr>
              <a:t>разработанности темы исследования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52499" y="6577037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105878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8548" y="2042387"/>
            <a:ext cx="9959907" cy="3159807"/>
          </a:xfrm>
        </p:spPr>
        <p:txBody>
          <a:bodyPr>
            <a:noAutofit/>
          </a:bodyPr>
          <a:lstStyle/>
          <a:p>
            <a:pPr lvl="0" algn="l" defTabSz="457200">
              <a:lnSpc>
                <a:spcPct val="100000"/>
              </a:lnSpc>
              <a:buClr>
                <a:prstClr val="black">
                  <a:lumMod val="75000"/>
                  <a:lumOff val="25000"/>
                </a:prstClr>
              </a:buClr>
              <a:buSzPct val="80000"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</p:txBody>
      </p:sp>
      <p:sp>
        <p:nvSpPr>
          <p:cNvPr id="7" name="Заголовок 7"/>
          <p:cNvSpPr txBox="1">
            <a:spLocks/>
          </p:cNvSpPr>
          <p:nvPr/>
        </p:nvSpPr>
        <p:spPr>
          <a:xfrm>
            <a:off x="939115" y="712570"/>
            <a:ext cx="9341707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>
                <a:solidFill>
                  <a:srgbClr val="0F6FC6"/>
                </a:solidFill>
                <a:latin typeface="Trebuchet MS"/>
              </a:rPr>
              <a:t>Противоречия, </a:t>
            </a:r>
            <a:r>
              <a:rPr lang="ru-RU" b="1" dirty="0" smtClean="0">
                <a:solidFill>
                  <a:srgbClr val="0F6FC6"/>
                </a:solidFill>
                <a:latin typeface="Trebuchet MS"/>
              </a:rPr>
              <a:t>проблема </a:t>
            </a:r>
            <a:r>
              <a:rPr lang="ru-RU" b="1" dirty="0">
                <a:solidFill>
                  <a:srgbClr val="0F6FC6"/>
                </a:solidFill>
                <a:latin typeface="Trebuchet MS"/>
              </a:rPr>
              <a:t>исследования </a:t>
            </a:r>
            <a:endParaRPr lang="ru-RU" b="1" dirty="0" smtClean="0">
              <a:solidFill>
                <a:srgbClr val="0F6FC6"/>
              </a:solidFill>
              <a:latin typeface="Trebuchet M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92274" y="6658201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8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655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3018" y="479811"/>
            <a:ext cx="9144000" cy="669367"/>
          </a:xfrm>
        </p:spPr>
        <p:txBody>
          <a:bodyPr/>
          <a:lstStyle/>
          <a:p>
            <a:r>
              <a:rPr lang="ru-RU" sz="3600" b="1" dirty="0">
                <a:solidFill>
                  <a:srgbClr val="0F6FC6"/>
                </a:solidFill>
                <a:latin typeface="Trebuchet MS"/>
              </a:rPr>
              <a:t>Цель, объект и предмет исследования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1585187"/>
            <a:ext cx="6096000" cy="245195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r>
              <a:rPr lang="ru-RU" sz="2400" b="1" dirty="0">
                <a:solidFill>
                  <a:prstClr val="black"/>
                </a:solidFill>
                <a:latin typeface="Trebuchet MS"/>
              </a:rPr>
              <a:t>Цель</a:t>
            </a:r>
            <a:r>
              <a:rPr lang="ru-RU" sz="2400" dirty="0">
                <a:solidFill>
                  <a:prstClr val="black"/>
                </a:solidFill>
                <a:latin typeface="Trebuchet MS"/>
              </a:rPr>
              <a:t> </a:t>
            </a:r>
            <a:r>
              <a:rPr lang="ru-RU" sz="2400" b="1" dirty="0">
                <a:solidFill>
                  <a:prstClr val="black"/>
                </a:solidFill>
                <a:latin typeface="Trebuchet MS"/>
              </a:rPr>
              <a:t>исследования</a:t>
            </a:r>
            <a:endParaRPr lang="ru-RU" sz="2400" dirty="0">
              <a:solidFill>
                <a:prstClr val="black"/>
              </a:solidFill>
              <a:latin typeface="Trebuchet MS"/>
            </a:endParaRPr>
          </a:p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endParaRPr lang="ru-RU" sz="2400" dirty="0">
              <a:solidFill>
                <a:prstClr val="black"/>
              </a:solidFill>
              <a:latin typeface="Trebuchet MS"/>
            </a:endParaRPr>
          </a:p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r>
              <a:rPr lang="ru-RU" sz="2400" b="1" dirty="0">
                <a:solidFill>
                  <a:prstClr val="black"/>
                </a:solidFill>
                <a:latin typeface="Trebuchet MS"/>
              </a:rPr>
              <a:t>Объект исследования</a:t>
            </a:r>
          </a:p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endParaRPr lang="ru-RU" sz="2400" b="1" dirty="0">
              <a:solidFill>
                <a:prstClr val="black"/>
              </a:solidFill>
              <a:latin typeface="Trebuchet MS"/>
            </a:endParaRPr>
          </a:p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r>
              <a:rPr lang="ru-RU" sz="2400" b="1" dirty="0">
                <a:solidFill>
                  <a:prstClr val="black"/>
                </a:solidFill>
                <a:latin typeface="Trebuchet MS"/>
              </a:rPr>
              <a:t>Предмет исследования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52499" y="6488668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3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-63655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sp>
        <p:nvSpPr>
          <p:cNvPr id="5" name="Заголовок 7"/>
          <p:cNvSpPr txBox="1">
            <a:spLocks/>
          </p:cNvSpPr>
          <p:nvPr/>
        </p:nvSpPr>
        <p:spPr>
          <a:xfrm>
            <a:off x="564292" y="609599"/>
            <a:ext cx="9550748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Trebuchet MS"/>
              </a:rPr>
              <a:t>Гипотеза и методы исследования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Trebuchet M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4292" y="1610367"/>
            <a:ext cx="10766854" cy="1456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Гипотеза исследования</a:t>
            </a:r>
          </a:p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endParaRPr lang="ru-RU" sz="2400" b="1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  <a:p>
            <a:pPr lvl="0" defTabSz="457200">
              <a:spcBef>
                <a:spcPts val="1000"/>
              </a:spcBef>
              <a:buClr>
                <a:prstClr val="black">
                  <a:lumMod val="75000"/>
                  <a:lumOff val="25000"/>
                </a:prstClr>
              </a:buClr>
              <a:buSzPct val="80000"/>
            </a:pPr>
            <a:r>
              <a:rPr lang="ru-RU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Методы исследования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(</a:t>
            </a:r>
            <a:r>
              <a:rPr lang="ru-RU" sz="2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теоретические и эмпирические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)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39335" y="6488668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-63655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sp>
        <p:nvSpPr>
          <p:cNvPr id="5" name="Заголовок 7"/>
          <p:cNvSpPr txBox="1">
            <a:spLocks/>
          </p:cNvSpPr>
          <p:nvPr/>
        </p:nvSpPr>
        <p:spPr>
          <a:xfrm>
            <a:off x="564292" y="609599"/>
            <a:ext cx="9550748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Trebuchet MS"/>
              </a:rPr>
              <a:t>Новизна исследования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Trebuchet M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31781" y="6488668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69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-63655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60350" y="300990"/>
            <a:ext cx="10432415" cy="11818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Trebuchet MS"/>
              </a:rPr>
              <a:t>Теоретическая и практическая значимость исследования</a:t>
            </a:r>
            <a:endParaRPr kumimoji="0" lang="ru-RU" altLang="en-US" b="0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Trebuchet M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0350" y="1663364"/>
            <a:ext cx="1061359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0F6FC6"/>
              </a:buClr>
              <a:buSzPct val="80000"/>
            </a:pPr>
            <a:r>
              <a:rPr lang="ru-RU" alt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Теоретическая значимость исследования</a:t>
            </a:r>
          </a:p>
          <a:p>
            <a:pPr lvl="0" defTabSz="457200">
              <a:spcBef>
                <a:spcPts val="1000"/>
              </a:spcBef>
              <a:buClr>
                <a:srgbClr val="0F6FC6"/>
              </a:buClr>
              <a:buSzPct val="80000"/>
            </a:pPr>
            <a:endParaRPr lang="ru-RU" altLang="en-US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  <a:p>
            <a:pPr lvl="0" defTabSz="457200">
              <a:spcBef>
                <a:spcPts val="1000"/>
              </a:spcBef>
              <a:buClr>
                <a:srgbClr val="0F6FC6"/>
              </a:buClr>
              <a:buSzPct val="80000"/>
            </a:pPr>
            <a:r>
              <a:rPr lang="ru-RU" alt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Практическая значимость исследования</a:t>
            </a:r>
          </a:p>
          <a:p>
            <a:pPr lvl="0" defTabSz="457200">
              <a:spcBef>
                <a:spcPts val="1000"/>
              </a:spcBef>
              <a:buClr>
                <a:srgbClr val="0F6FC6"/>
              </a:buClr>
              <a:buSzPct val="80000"/>
            </a:pPr>
            <a:endParaRPr lang="ru-RU" altLang="en-US" sz="2400" b="1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1032" y="6488668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95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4" y="-63655"/>
            <a:ext cx="12305164" cy="6921655"/>
          </a:xfrm>
          <a:prstGeom prst="rect">
            <a:avLst/>
          </a:prstGeom>
          <a:ln w="0">
            <a:solidFill>
              <a:schemeClr val="bg1">
                <a:alpha val="91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854" y="24714"/>
            <a:ext cx="1349131" cy="1349131"/>
          </a:xfrm>
          <a:prstGeom prst="rect">
            <a:avLst/>
          </a:prstGeom>
        </p:spPr>
      </p:pic>
      <p:sp>
        <p:nvSpPr>
          <p:cNvPr id="7" name="Заголовок 7"/>
          <p:cNvSpPr txBox="1">
            <a:spLocks/>
          </p:cNvSpPr>
          <p:nvPr/>
        </p:nvSpPr>
        <p:spPr>
          <a:xfrm>
            <a:off x="677334" y="609599"/>
            <a:ext cx="9550748" cy="8138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6FC6"/>
                </a:solidFill>
                <a:effectLst/>
                <a:uLnTx/>
                <a:uFillTx/>
                <a:latin typeface="Trebuchet MS"/>
              </a:rPr>
              <a:t>Глава 1. Название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F6FC6"/>
              </a:solidFill>
              <a:effectLst/>
              <a:uLnTx/>
              <a:uFillTx/>
              <a:latin typeface="Trebuchet M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334" y="1423446"/>
            <a:ext cx="9968520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0F6FC6"/>
              </a:buClr>
              <a:buSzPct val="80000"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Структура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  <a:sym typeface="+mn-ea"/>
              </a:rPr>
              <a:t> главы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/задачи исследования в рамках главы</a:t>
            </a:r>
          </a:p>
          <a:p>
            <a:pPr lvl="0" defTabSz="457200">
              <a:spcBef>
                <a:spcPts val="1000"/>
              </a:spcBef>
              <a:buClr>
                <a:srgbClr val="0F6FC6"/>
              </a:buClr>
              <a:buSzPct val="80000"/>
            </a:pPr>
            <a:r>
              <a:rPr lang="ru-RU" sz="2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Что было исследовано, выявлено, уточнено, </a:t>
            </a:r>
            <a:r>
              <a:rPr lang="ru-RU" sz="2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/>
              </a:rPr>
              <a:t>решено</a:t>
            </a:r>
            <a:endParaRPr lang="ru-RU" sz="2400" i="1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39335" y="6488668"/>
            <a:ext cx="5052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alpha val="13000"/>
                  </a:schemeClr>
                </a:solidFill>
              </a:rPr>
              <a:t>Институт развития педагогического образования </a:t>
            </a:r>
            <a:endParaRPr lang="ru-RU" dirty="0">
              <a:solidFill>
                <a:schemeClr val="tx1">
                  <a:alpha val="1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249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175</Words>
  <Application>Microsoft Office PowerPoint</Application>
  <PresentationFormat>Широкоэкранный</PresentationFormat>
  <Paragraphs>53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Цель, объект и предмет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форум «Педагогика 21 века: вызовы и решения»</dc:title>
  <dc:creator>ПК11</dc:creator>
  <cp:lastModifiedBy>User</cp:lastModifiedBy>
  <cp:revision>29</cp:revision>
  <dcterms:created xsi:type="dcterms:W3CDTF">2016-10-31T14:01:14Z</dcterms:created>
  <dcterms:modified xsi:type="dcterms:W3CDTF">2024-01-12T03:32:35Z</dcterms:modified>
</cp:coreProperties>
</file>